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43891200" cy="3291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193"/>
    <a:srgbClr val="CED318"/>
    <a:srgbClr val="1E3841"/>
    <a:srgbClr val="6378AC"/>
    <a:srgbClr val="CC2E40"/>
    <a:srgbClr val="E7E6E6"/>
    <a:srgbClr val="6D12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8812DE7-0519-4C4A-B6B7-0C5F1FDE2BE4}" v="1" dt="2022-11-09T18:19:57.135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671"/>
    <p:restoredTop sz="96327"/>
  </p:normalViewPr>
  <p:slideViewPr>
    <p:cSldViewPr snapToGrid="0" snapToObjects="1">
      <p:cViewPr>
        <p:scale>
          <a:sx n="85" d="100"/>
          <a:sy n="85" d="100"/>
        </p:scale>
        <p:origin x="4000" y="18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Phillips, Liz" userId="1a8ff791-5c52-4f47-8528-c60906ebce0b" providerId="ADAL" clId="{98812DE7-0519-4C4A-B6B7-0C5F1FDE2BE4}"/>
    <pc:docChg chg="undo custSel modSld">
      <pc:chgData name="Phillips, Liz" userId="1a8ff791-5c52-4f47-8528-c60906ebce0b" providerId="ADAL" clId="{98812DE7-0519-4C4A-B6B7-0C5F1FDE2BE4}" dt="2022-11-09T18:20:13.871" v="12" actId="1036"/>
      <pc:docMkLst>
        <pc:docMk/>
      </pc:docMkLst>
      <pc:sldChg chg="modSp mod">
        <pc:chgData name="Phillips, Liz" userId="1a8ff791-5c52-4f47-8528-c60906ebce0b" providerId="ADAL" clId="{98812DE7-0519-4C4A-B6B7-0C5F1FDE2BE4}" dt="2022-11-09T18:20:13.871" v="12" actId="1036"/>
        <pc:sldMkLst>
          <pc:docMk/>
          <pc:sldMk cId="1753148637" sldId="256"/>
        </pc:sldMkLst>
        <pc:picChg chg="mod">
          <ac:chgData name="Phillips, Liz" userId="1a8ff791-5c52-4f47-8528-c60906ebce0b" providerId="ADAL" clId="{98812DE7-0519-4C4A-B6B7-0C5F1FDE2BE4}" dt="2022-11-09T18:20:13.871" v="12" actId="1036"/>
          <ac:picMkLst>
            <pc:docMk/>
            <pc:sldMk cId="1753148637" sldId="256"/>
            <ac:picMk id="3" creationId="{2F73D38B-C0C0-E445-91CA-20A96BB8E412}"/>
          </ac:picMkLst>
        </pc:pic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291840" y="5387342"/>
            <a:ext cx="37307520" cy="11460480"/>
          </a:xfrm>
          <a:prstGeom prst="rect">
            <a:avLst/>
          </a:prstGeom>
        </p:spPr>
        <p:txBody>
          <a:bodyPr anchor="b"/>
          <a:lstStyle>
            <a:lvl1pPr algn="ctr">
              <a:defRPr sz="28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5486400" y="17289782"/>
            <a:ext cx="32918400" cy="7947658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11520"/>
            </a:lvl1pPr>
            <a:lvl2pPr marL="2194560" indent="0" algn="ctr">
              <a:buNone/>
              <a:defRPr sz="9600"/>
            </a:lvl2pPr>
            <a:lvl3pPr marL="4389120" indent="0" algn="ctr">
              <a:buNone/>
              <a:defRPr sz="8640"/>
            </a:lvl3pPr>
            <a:lvl4pPr marL="6583680" indent="0" algn="ctr">
              <a:buNone/>
              <a:defRPr sz="7680"/>
            </a:lvl4pPr>
            <a:lvl5pPr marL="8778240" indent="0" algn="ctr">
              <a:buNone/>
              <a:defRPr sz="7680"/>
            </a:lvl5pPr>
            <a:lvl6pPr marL="10972800" indent="0" algn="ctr">
              <a:buNone/>
              <a:defRPr sz="7680"/>
            </a:lvl6pPr>
            <a:lvl7pPr marL="13167360" indent="0" algn="ctr">
              <a:buNone/>
              <a:defRPr sz="7680"/>
            </a:lvl7pPr>
            <a:lvl8pPr marL="15361920" indent="0" algn="ctr">
              <a:buNone/>
              <a:defRPr sz="7680"/>
            </a:lvl8pPr>
            <a:lvl9pPr marL="17556480" indent="0" algn="ctr">
              <a:buNone/>
              <a:defRPr sz="768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2138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17520" y="8763000"/>
            <a:ext cx="37856160" cy="2088642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21024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1409642" y="1752600"/>
            <a:ext cx="9464040" cy="27896822"/>
          </a:xfrm>
          <a:prstGeom prst="rect">
            <a:avLst/>
          </a:prstGeo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017522" y="1752600"/>
            <a:ext cx="27843480" cy="2789682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3550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7520" y="8763000"/>
            <a:ext cx="37856160" cy="208864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599176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994662" y="8206749"/>
            <a:ext cx="37856160" cy="13693138"/>
          </a:xfrm>
          <a:prstGeom prst="rect">
            <a:avLst/>
          </a:prstGeom>
        </p:spPr>
        <p:txBody>
          <a:bodyPr anchor="b"/>
          <a:lstStyle>
            <a:lvl1pPr>
              <a:defRPr sz="28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94662" y="22029429"/>
            <a:ext cx="37856160" cy="720089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1520">
                <a:solidFill>
                  <a:schemeClr val="tx1"/>
                </a:solidFill>
              </a:defRPr>
            </a:lvl1pPr>
            <a:lvl2pPr marL="2194560" indent="0">
              <a:buNone/>
              <a:defRPr sz="9600">
                <a:solidFill>
                  <a:schemeClr val="tx1">
                    <a:tint val="75000"/>
                  </a:schemeClr>
                </a:solidFill>
              </a:defRPr>
            </a:lvl2pPr>
            <a:lvl3pPr marL="4389120" indent="0">
              <a:buNone/>
              <a:defRPr sz="8640">
                <a:solidFill>
                  <a:schemeClr val="tx1">
                    <a:tint val="75000"/>
                  </a:schemeClr>
                </a:solidFill>
              </a:defRPr>
            </a:lvl3pPr>
            <a:lvl4pPr marL="658368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4pPr>
            <a:lvl5pPr marL="877824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5pPr>
            <a:lvl6pPr marL="1097280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6pPr>
            <a:lvl7pPr marL="1316736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7pPr>
            <a:lvl8pPr marL="1536192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8pPr>
            <a:lvl9pPr marL="17556480" indent="0">
              <a:buNone/>
              <a:defRPr sz="76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28183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3017520" y="8763000"/>
            <a:ext cx="18653760" cy="208864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2219920" y="8763000"/>
            <a:ext cx="18653760" cy="208864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6766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3237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023242" y="8069582"/>
            <a:ext cx="18568032" cy="3954778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1520" b="1"/>
            </a:lvl1pPr>
            <a:lvl2pPr marL="2194560" indent="0">
              <a:buNone/>
              <a:defRPr sz="9600" b="1"/>
            </a:lvl2pPr>
            <a:lvl3pPr marL="4389120" indent="0">
              <a:buNone/>
              <a:defRPr sz="8640" b="1"/>
            </a:lvl3pPr>
            <a:lvl4pPr marL="6583680" indent="0">
              <a:buNone/>
              <a:defRPr sz="7680" b="1"/>
            </a:lvl4pPr>
            <a:lvl5pPr marL="8778240" indent="0">
              <a:buNone/>
              <a:defRPr sz="7680" b="1"/>
            </a:lvl5pPr>
            <a:lvl6pPr marL="10972800" indent="0">
              <a:buNone/>
              <a:defRPr sz="7680" b="1"/>
            </a:lvl6pPr>
            <a:lvl7pPr marL="13167360" indent="0">
              <a:buNone/>
              <a:defRPr sz="7680" b="1"/>
            </a:lvl7pPr>
            <a:lvl8pPr marL="15361920" indent="0">
              <a:buNone/>
              <a:defRPr sz="7680" b="1"/>
            </a:lvl8pPr>
            <a:lvl9pPr marL="17556480" indent="0">
              <a:buNone/>
              <a:defRPr sz="76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023242" y="12024360"/>
            <a:ext cx="18568032" cy="176860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2219922" y="8069582"/>
            <a:ext cx="18659477" cy="3954778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11520" b="1"/>
            </a:lvl1pPr>
            <a:lvl2pPr marL="2194560" indent="0">
              <a:buNone/>
              <a:defRPr sz="9600" b="1"/>
            </a:lvl2pPr>
            <a:lvl3pPr marL="4389120" indent="0">
              <a:buNone/>
              <a:defRPr sz="8640" b="1"/>
            </a:lvl3pPr>
            <a:lvl4pPr marL="6583680" indent="0">
              <a:buNone/>
              <a:defRPr sz="7680" b="1"/>
            </a:lvl4pPr>
            <a:lvl5pPr marL="8778240" indent="0">
              <a:buNone/>
              <a:defRPr sz="7680" b="1"/>
            </a:lvl5pPr>
            <a:lvl6pPr marL="10972800" indent="0">
              <a:buNone/>
              <a:defRPr sz="7680" b="1"/>
            </a:lvl6pPr>
            <a:lvl7pPr marL="13167360" indent="0">
              <a:buNone/>
              <a:defRPr sz="7680" b="1"/>
            </a:lvl7pPr>
            <a:lvl8pPr marL="15361920" indent="0">
              <a:buNone/>
              <a:defRPr sz="7680" b="1"/>
            </a:lvl8pPr>
            <a:lvl9pPr marL="17556480" indent="0">
              <a:buNone/>
              <a:defRPr sz="768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2219922" y="12024360"/>
            <a:ext cx="18659477" cy="1768602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520909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17520" y="1752607"/>
            <a:ext cx="37856160" cy="6362702"/>
          </a:xfrm>
          <a:prstGeom prst="rect">
            <a:avLst/>
          </a:prstGeo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13331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59073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3237" y="2194560"/>
            <a:ext cx="14156054" cy="7680960"/>
          </a:xfrm>
          <a:prstGeom prst="rect">
            <a:avLst/>
          </a:prstGeom>
        </p:spPr>
        <p:txBody>
          <a:bodyPr anchor="b"/>
          <a:lstStyle>
            <a:lvl1pPr>
              <a:defRPr sz="153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8659477" y="4739647"/>
            <a:ext cx="22219920" cy="23393400"/>
          </a:xfrm>
          <a:prstGeom prst="rect">
            <a:avLst/>
          </a:prstGeom>
        </p:spPr>
        <p:txBody>
          <a:bodyPr/>
          <a:lstStyle>
            <a:lvl1pPr>
              <a:defRPr sz="15360"/>
            </a:lvl1pPr>
            <a:lvl2pPr>
              <a:defRPr sz="13440"/>
            </a:lvl2pPr>
            <a:lvl3pPr>
              <a:defRPr sz="11520"/>
            </a:lvl3pPr>
            <a:lvl4pPr>
              <a:defRPr sz="9600"/>
            </a:lvl4pPr>
            <a:lvl5pPr>
              <a:defRPr sz="9600"/>
            </a:lvl5pPr>
            <a:lvl6pPr>
              <a:defRPr sz="9600"/>
            </a:lvl6pPr>
            <a:lvl7pPr>
              <a:defRPr sz="9600"/>
            </a:lvl7pPr>
            <a:lvl8pPr>
              <a:defRPr sz="9600"/>
            </a:lvl8pPr>
            <a:lvl9pPr>
              <a:defRPr sz="9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23237" y="9875520"/>
            <a:ext cx="14156054" cy="1829562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7680"/>
            </a:lvl1pPr>
            <a:lvl2pPr marL="2194560" indent="0">
              <a:buNone/>
              <a:defRPr sz="6720"/>
            </a:lvl2pPr>
            <a:lvl3pPr marL="4389120" indent="0">
              <a:buNone/>
              <a:defRPr sz="5760"/>
            </a:lvl3pPr>
            <a:lvl4pPr marL="6583680" indent="0">
              <a:buNone/>
              <a:defRPr sz="4800"/>
            </a:lvl4pPr>
            <a:lvl5pPr marL="8778240" indent="0">
              <a:buNone/>
              <a:defRPr sz="4800"/>
            </a:lvl5pPr>
            <a:lvl6pPr marL="10972800" indent="0">
              <a:buNone/>
              <a:defRPr sz="4800"/>
            </a:lvl6pPr>
            <a:lvl7pPr marL="13167360" indent="0">
              <a:buNone/>
              <a:defRPr sz="4800"/>
            </a:lvl7pPr>
            <a:lvl8pPr marL="15361920" indent="0">
              <a:buNone/>
              <a:defRPr sz="4800"/>
            </a:lvl8pPr>
            <a:lvl9pPr marL="17556480" indent="0">
              <a:buNone/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18132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023237" y="2194560"/>
            <a:ext cx="14156054" cy="7680960"/>
          </a:xfrm>
          <a:prstGeom prst="rect">
            <a:avLst/>
          </a:prstGeom>
        </p:spPr>
        <p:txBody>
          <a:bodyPr anchor="b"/>
          <a:lstStyle>
            <a:lvl1pPr>
              <a:defRPr sz="1536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8659477" y="4739647"/>
            <a:ext cx="22219920" cy="23393400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15360"/>
            </a:lvl1pPr>
            <a:lvl2pPr marL="2194560" indent="0">
              <a:buNone/>
              <a:defRPr sz="13440"/>
            </a:lvl2pPr>
            <a:lvl3pPr marL="4389120" indent="0">
              <a:buNone/>
              <a:defRPr sz="11520"/>
            </a:lvl3pPr>
            <a:lvl4pPr marL="6583680" indent="0">
              <a:buNone/>
              <a:defRPr sz="9600"/>
            </a:lvl4pPr>
            <a:lvl5pPr marL="8778240" indent="0">
              <a:buNone/>
              <a:defRPr sz="9600"/>
            </a:lvl5pPr>
            <a:lvl6pPr marL="10972800" indent="0">
              <a:buNone/>
              <a:defRPr sz="9600"/>
            </a:lvl6pPr>
            <a:lvl7pPr marL="13167360" indent="0">
              <a:buNone/>
              <a:defRPr sz="9600"/>
            </a:lvl7pPr>
            <a:lvl8pPr marL="15361920" indent="0">
              <a:buNone/>
              <a:defRPr sz="9600"/>
            </a:lvl8pPr>
            <a:lvl9pPr marL="17556480" indent="0">
              <a:buNone/>
              <a:defRPr sz="9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023237" y="9875520"/>
            <a:ext cx="14156054" cy="1829562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7680"/>
            </a:lvl1pPr>
            <a:lvl2pPr marL="2194560" indent="0">
              <a:buNone/>
              <a:defRPr sz="6720"/>
            </a:lvl2pPr>
            <a:lvl3pPr marL="4389120" indent="0">
              <a:buNone/>
              <a:defRPr sz="5760"/>
            </a:lvl3pPr>
            <a:lvl4pPr marL="6583680" indent="0">
              <a:buNone/>
              <a:defRPr sz="4800"/>
            </a:lvl4pPr>
            <a:lvl5pPr marL="8778240" indent="0">
              <a:buNone/>
              <a:defRPr sz="4800"/>
            </a:lvl5pPr>
            <a:lvl6pPr marL="10972800" indent="0">
              <a:buNone/>
              <a:defRPr sz="4800"/>
            </a:lvl6pPr>
            <a:lvl7pPr marL="13167360" indent="0">
              <a:buNone/>
              <a:defRPr sz="4800"/>
            </a:lvl7pPr>
            <a:lvl8pPr marL="15361920" indent="0">
              <a:buNone/>
              <a:defRPr sz="4800"/>
            </a:lvl8pPr>
            <a:lvl9pPr marL="17556480" indent="0">
              <a:buNone/>
              <a:defRPr sz="48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1752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ACC69483-2065-824C-9173-E1AF42207651}" type="datetimeFigureOut">
              <a:rPr lang="en-US" smtClean="0"/>
              <a:t>11/9/22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4538960" y="30510487"/>
            <a:ext cx="14813280" cy="1752600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30998160" y="30510487"/>
            <a:ext cx="9875520" cy="1752600"/>
          </a:xfrm>
          <a:prstGeom prst="rect">
            <a:avLst/>
          </a:prstGeom>
        </p:spPr>
        <p:txBody>
          <a:bodyPr/>
          <a:lstStyle/>
          <a:p>
            <a:fld id="{4FFD537F-B0DA-EC4B-8773-1182E14457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35970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2497163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4389120" rtl="0" eaLnBrk="1" latinLnBrk="0" hangingPunct="1">
        <a:lnSpc>
          <a:spcPct val="90000"/>
        </a:lnSpc>
        <a:spcBef>
          <a:spcPct val="0"/>
        </a:spcBef>
        <a:buNone/>
        <a:defRPr sz="211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097280" indent="-1097280" algn="l" defTabSz="4389120" rtl="0" eaLnBrk="1" latinLnBrk="0" hangingPunct="1">
        <a:lnSpc>
          <a:spcPct val="90000"/>
        </a:lnSpc>
        <a:spcBef>
          <a:spcPts val="4800"/>
        </a:spcBef>
        <a:buFont typeface="Arial" panose="020B0604020202020204" pitchFamily="34" charset="0"/>
        <a:buChar char="•"/>
        <a:defRPr sz="13440" kern="1200">
          <a:solidFill>
            <a:schemeClr val="tx1"/>
          </a:solidFill>
          <a:latin typeface="+mn-lt"/>
          <a:ea typeface="+mn-ea"/>
          <a:cs typeface="+mn-cs"/>
        </a:defRPr>
      </a:lvl1pPr>
      <a:lvl2pPr marL="329184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11520" kern="1200">
          <a:solidFill>
            <a:schemeClr val="tx1"/>
          </a:solidFill>
          <a:latin typeface="+mn-lt"/>
          <a:ea typeface="+mn-ea"/>
          <a:cs typeface="+mn-cs"/>
        </a:defRPr>
      </a:lvl2pPr>
      <a:lvl3pPr marL="548640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9600" kern="1200">
          <a:solidFill>
            <a:schemeClr val="tx1"/>
          </a:solidFill>
          <a:latin typeface="+mn-lt"/>
          <a:ea typeface="+mn-ea"/>
          <a:cs typeface="+mn-cs"/>
        </a:defRPr>
      </a:lvl3pPr>
      <a:lvl4pPr marL="768096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4pPr>
      <a:lvl5pPr marL="987552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5pPr>
      <a:lvl6pPr marL="1207008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6pPr>
      <a:lvl7pPr marL="1426464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7pPr>
      <a:lvl8pPr marL="1645920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8pPr>
      <a:lvl9pPr marL="18653760" indent="-1097280" algn="l" defTabSz="4389120" rtl="0" eaLnBrk="1" latinLnBrk="0" hangingPunct="1">
        <a:lnSpc>
          <a:spcPct val="90000"/>
        </a:lnSpc>
        <a:spcBef>
          <a:spcPts val="2400"/>
        </a:spcBef>
        <a:buFont typeface="Arial" panose="020B0604020202020204" pitchFamily="34" charset="0"/>
        <a:buChar char="•"/>
        <a:defRPr sz="864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1pPr>
      <a:lvl2pPr marL="219456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2pPr>
      <a:lvl3pPr marL="438912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3pPr>
      <a:lvl4pPr marL="658368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4pPr>
      <a:lvl5pPr marL="877824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5pPr>
      <a:lvl6pPr marL="1097280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6pPr>
      <a:lvl7pPr marL="1316736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7pPr>
      <a:lvl8pPr marL="1536192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8pPr>
      <a:lvl9pPr marL="17556480" algn="l" defTabSz="4389120" rtl="0" eaLnBrk="1" latinLnBrk="0" hangingPunct="1">
        <a:defRPr sz="864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www.sc.edu/about/offices_and_divisions/communications/toolbox/visuals/colors/index.php" TargetMode="Externa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>
            <a:extLst>
              <a:ext uri="{FF2B5EF4-FFF2-40B4-BE49-F238E27FC236}">
                <a16:creationId xmlns:a16="http://schemas.microsoft.com/office/drawing/2014/main" id="{FDF7968F-5585-7F48-9EAE-465E071DE77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" y="-10709219"/>
            <a:ext cx="43891200" cy="4865030"/>
          </a:xfrm>
        </p:spPr>
        <p:txBody>
          <a:bodyPr/>
          <a:lstStyle/>
          <a:p>
            <a:r>
              <a:rPr lang="en-US" dirty="0"/>
              <a:t>Research Poster Template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3C257EE-FCD4-294D-AE06-F5633E1F25B6}"/>
              </a:ext>
            </a:extLst>
          </p:cNvPr>
          <p:cNvSpPr txBox="1"/>
          <p:nvPr/>
        </p:nvSpPr>
        <p:spPr>
          <a:xfrm>
            <a:off x="1066800" y="866275"/>
            <a:ext cx="40714842" cy="186204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500" b="1" i="0" dirty="0">
                <a:latin typeface="Arial" panose="020B0604020202020204" pitchFamily="34" charset="0"/>
                <a:cs typeface="Arial" panose="020B0604020202020204" pitchFamily="34" charset="0"/>
              </a:rPr>
              <a:t>Research Poster: Title of Presentation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DBD19AEC-90D1-684D-8E09-0A535CA5A724}"/>
              </a:ext>
            </a:extLst>
          </p:cNvPr>
          <p:cNvSpPr txBox="1"/>
          <p:nvPr/>
        </p:nvSpPr>
        <p:spPr>
          <a:xfrm>
            <a:off x="1122970" y="2663013"/>
            <a:ext cx="40714842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0" b="0" i="0" dirty="0">
                <a:latin typeface="Arial" panose="020B0604020202020204" pitchFamily="34" charset="0"/>
                <a:cs typeface="Arial" panose="020B0604020202020204" pitchFamily="34" charset="0"/>
              </a:rPr>
              <a:t>Authors and Co-authors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62A8B05F-180E-F947-A226-9D05D72C2278}"/>
              </a:ext>
            </a:extLst>
          </p:cNvPr>
          <p:cNvSpPr txBox="1"/>
          <p:nvPr/>
        </p:nvSpPr>
        <p:spPr>
          <a:xfrm>
            <a:off x="1181351" y="3946305"/>
            <a:ext cx="28490779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000" dirty="0">
                <a:latin typeface="Arial" panose="020B0604020202020204" pitchFamily="34" charset="0"/>
                <a:cs typeface="Arial" panose="020B0604020202020204" pitchFamily="34" charset="0"/>
              </a:rPr>
              <a:t>University of South Carolina, affiliations for other authors</a:t>
            </a:r>
            <a:endParaRPr lang="en-US" sz="4000" b="0" i="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Rectangle 1">
            <a:extLst>
              <a:ext uri="{FF2B5EF4-FFF2-40B4-BE49-F238E27FC236}">
                <a16:creationId xmlns:a16="http://schemas.microsoft.com/office/drawing/2014/main" id="{2484C412-BE7D-6F4A-8DD5-83391FE70B65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/>
          <p:nvPr/>
        </p:nvSpPr>
        <p:spPr>
          <a:xfrm>
            <a:off x="914400" y="29742062"/>
            <a:ext cx="42062400" cy="2310063"/>
          </a:xfrm>
          <a:prstGeom prst="rect">
            <a:avLst/>
          </a:prstGeom>
          <a:solidFill>
            <a:srgbClr val="6D12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4168ACE8-81DD-974D-B0B2-032E3838A1F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1066800" y="6694653"/>
            <a:ext cx="9577951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0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How to Use this Template</a:t>
            </a:r>
          </a:p>
        </p:txBody>
      </p:sp>
      <p:sp>
        <p:nvSpPr>
          <p:cNvPr id="22" name="Rectangle 23">
            <a:extLst>
              <a:ext uri="{FF2B5EF4-FFF2-40B4-BE49-F238E27FC236}">
                <a16:creationId xmlns:a16="http://schemas.microsoft.com/office/drawing/2014/main" id="{A3B958B7-AE60-B542-BBA8-EBD11EA85457}"/>
              </a:ext>
            </a:extLst>
          </p:cNvPr>
          <p:cNvSpPr>
            <a:spLocks noChangeArrowheads="1"/>
          </p:cNvSpPr>
          <p:nvPr/>
        </p:nvSpPr>
        <p:spPr bwMode="auto">
          <a:xfrm>
            <a:off x="1057656" y="7999232"/>
            <a:ext cx="9584561" cy="4062651"/>
          </a:xfrm>
          <a:prstGeom prst="rect">
            <a:avLst/>
          </a:prstGeom>
          <a:noFill/>
          <a:ln w="57150" cmpd="thinThick">
            <a:noFill/>
            <a:miter lim="800000"/>
            <a:headEnd/>
            <a:tailEnd/>
          </a:ln>
          <a:effectLst/>
        </p:spPr>
        <p:txBody>
          <a:bodyPr wrap="square" lIns="0" tIns="182880" rIns="0" bIns="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Choose the template that best accommodates your communications objectives. There are three and four column templates.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Copy text box to other locations on poster as needed</a:t>
            </a:r>
          </a:p>
        </p:txBody>
      </p:sp>
      <p:sp>
        <p:nvSpPr>
          <p:cNvPr id="27" name="TextBox 26">
            <a:extLst>
              <a:ext uri="{FF2B5EF4-FFF2-40B4-BE49-F238E27FC236}">
                <a16:creationId xmlns:a16="http://schemas.microsoft.com/office/drawing/2014/main" id="{21372335-4900-BB49-AA12-B7F45A593AC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11506200" y="6694653"/>
            <a:ext cx="9524032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0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Your Poster Content and Presentation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A482E59B-C9CE-3841-9AB7-01B3770B8D0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551011" y="7993449"/>
            <a:ext cx="9530605" cy="7940635"/>
          </a:xfrm>
          <a:prstGeom prst="rect">
            <a:avLst/>
          </a:prstGeom>
          <a:noFill/>
          <a:ln w="57150" cmpd="thinThick">
            <a:noFill/>
            <a:miter lim="800000"/>
            <a:headEnd/>
            <a:tailEnd/>
          </a:ln>
          <a:effectLst/>
        </p:spPr>
        <p:txBody>
          <a:bodyPr wrap="square" lIns="0" tIns="182880" rIns="0" bIns="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Poster dimensions are 36” tall by 48” wide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You can copy and paste from an existing presentation to the poster template or enter the information directly onto the template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Try for an even balance on your posters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Use graphs and bar charts to represent data when possible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b="1" dirty="0">
                <a:latin typeface="Arial" panose="020B0604020202020204" pitchFamily="34" charset="0"/>
                <a:cs typeface="Arial" panose="020B0604020202020204" pitchFamily="34" charset="0"/>
              </a:rPr>
              <a:t>Accent Colors:  </a:t>
            </a: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When possible, use these secondary colors when you create your charts and graphs (</a:t>
            </a: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  <a:hlinkClick r:id="rId2"/>
              </a:rPr>
              <a:t>Brand Toolbox</a:t>
            </a: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)</a:t>
            </a:r>
          </a:p>
        </p:txBody>
      </p:sp>
      <p:sp>
        <p:nvSpPr>
          <p:cNvPr id="28" name="Rectangle 27" descr="Tile with hex color CC2E40.">
            <a:extLst>
              <a:ext uri="{FF2B5EF4-FFF2-40B4-BE49-F238E27FC236}">
                <a16:creationId xmlns:a16="http://schemas.microsoft.com/office/drawing/2014/main" id="{267F5B37-EDBD-AD40-AA1A-888C0CD8F34F}"/>
              </a:ext>
            </a:extLst>
          </p:cNvPr>
          <p:cNvSpPr/>
          <p:nvPr/>
        </p:nvSpPr>
        <p:spPr>
          <a:xfrm>
            <a:off x="11813857" y="15002656"/>
            <a:ext cx="936102" cy="936102"/>
          </a:xfrm>
          <a:prstGeom prst="rect">
            <a:avLst/>
          </a:prstGeom>
          <a:solidFill>
            <a:srgbClr val="CC2E4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 descr="Tile with hex color 6378AC.">
            <a:extLst>
              <a:ext uri="{FF2B5EF4-FFF2-40B4-BE49-F238E27FC236}">
                <a16:creationId xmlns:a16="http://schemas.microsoft.com/office/drawing/2014/main" id="{DF2B7E44-6B27-6A40-8EFF-E0E5D98898ED}"/>
              </a:ext>
            </a:extLst>
          </p:cNvPr>
          <p:cNvSpPr/>
          <p:nvPr/>
        </p:nvSpPr>
        <p:spPr>
          <a:xfrm>
            <a:off x="13436227" y="15002656"/>
            <a:ext cx="936102" cy="936102"/>
          </a:xfrm>
          <a:prstGeom prst="rect">
            <a:avLst/>
          </a:prstGeom>
          <a:solidFill>
            <a:srgbClr val="6378AC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ectangle 29" descr="Tile with hex color 1E3841.">
            <a:extLst>
              <a:ext uri="{FF2B5EF4-FFF2-40B4-BE49-F238E27FC236}">
                <a16:creationId xmlns:a16="http://schemas.microsoft.com/office/drawing/2014/main" id="{722F370F-8791-5B43-9561-5F0F9BCA1EB3}"/>
              </a:ext>
            </a:extLst>
          </p:cNvPr>
          <p:cNvSpPr/>
          <p:nvPr/>
        </p:nvSpPr>
        <p:spPr>
          <a:xfrm>
            <a:off x="15058597" y="15002656"/>
            <a:ext cx="936102" cy="936102"/>
          </a:xfrm>
          <a:prstGeom prst="rect">
            <a:avLst/>
          </a:prstGeom>
          <a:solidFill>
            <a:srgbClr val="1E384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1" name="Rectangle 30" descr="Tile with hex color 868A05.">
            <a:extLst>
              <a:ext uri="{FF2B5EF4-FFF2-40B4-BE49-F238E27FC236}">
                <a16:creationId xmlns:a16="http://schemas.microsoft.com/office/drawing/2014/main" id="{B40E6482-0EAE-DC42-A331-376AD996B15A}"/>
              </a:ext>
            </a:extLst>
          </p:cNvPr>
          <p:cNvSpPr/>
          <p:nvPr/>
        </p:nvSpPr>
        <p:spPr>
          <a:xfrm>
            <a:off x="16680967" y="15002656"/>
            <a:ext cx="936102" cy="936102"/>
          </a:xfrm>
          <a:prstGeom prst="rect">
            <a:avLst/>
          </a:prstGeom>
          <a:solidFill>
            <a:srgbClr val="868A05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Rectangle 31" descr="Tile with hex color CED318.">
            <a:extLst>
              <a:ext uri="{FF2B5EF4-FFF2-40B4-BE49-F238E27FC236}">
                <a16:creationId xmlns:a16="http://schemas.microsoft.com/office/drawing/2014/main" id="{3F348B43-5DD4-7649-A1B8-B27C154702CB}"/>
              </a:ext>
            </a:extLst>
          </p:cNvPr>
          <p:cNvSpPr/>
          <p:nvPr/>
        </p:nvSpPr>
        <p:spPr>
          <a:xfrm>
            <a:off x="18303337" y="15002656"/>
            <a:ext cx="936102" cy="936102"/>
          </a:xfrm>
          <a:prstGeom prst="rect">
            <a:avLst/>
          </a:prstGeom>
          <a:solidFill>
            <a:srgbClr val="CED318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3" name="Rectangle 32" descr="Tile with hex color FFF193.">
            <a:extLst>
              <a:ext uri="{FF2B5EF4-FFF2-40B4-BE49-F238E27FC236}">
                <a16:creationId xmlns:a16="http://schemas.microsoft.com/office/drawing/2014/main" id="{A0838BA0-2ED4-9442-89E1-4727F0AF1478}"/>
              </a:ext>
            </a:extLst>
          </p:cNvPr>
          <p:cNvSpPr/>
          <p:nvPr/>
        </p:nvSpPr>
        <p:spPr>
          <a:xfrm>
            <a:off x="19888599" y="15002656"/>
            <a:ext cx="936102" cy="936102"/>
          </a:xfrm>
          <a:prstGeom prst="rect">
            <a:avLst/>
          </a:prstGeom>
          <a:solidFill>
            <a:srgbClr val="FFF193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TextBox 25">
            <a:extLst>
              <a:ext uri="{FF2B5EF4-FFF2-40B4-BE49-F238E27FC236}">
                <a16:creationId xmlns:a16="http://schemas.microsoft.com/office/drawing/2014/main" id="{F39FB73A-137F-0A4F-8BA3-80A84FEAA69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22188803" y="6660948"/>
            <a:ext cx="9569201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0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Type Size and Section Headers</a:t>
            </a:r>
          </a:p>
        </p:txBody>
      </p:sp>
      <p:sp>
        <p:nvSpPr>
          <p:cNvPr id="23" name="Rectangle 23">
            <a:extLst>
              <a:ext uri="{FF2B5EF4-FFF2-40B4-BE49-F238E27FC236}">
                <a16:creationId xmlns:a16="http://schemas.microsoft.com/office/drawing/2014/main" id="{6787C92D-9A81-B24B-A812-B54BF728BED5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188803" y="7963789"/>
            <a:ext cx="9569201" cy="6278642"/>
          </a:xfrm>
          <a:prstGeom prst="rect">
            <a:avLst/>
          </a:prstGeom>
          <a:noFill/>
          <a:ln w="57150" cmpd="thinThick">
            <a:noFill/>
            <a:miter lim="800000"/>
            <a:headEnd/>
            <a:tailEnd/>
          </a:ln>
          <a:effectLst/>
        </p:spPr>
        <p:txBody>
          <a:bodyPr wrap="square" lIns="0" tIns="182880" rIns="0" bIns="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Type text inside the text boxes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Increase and decrease your view sizes as needed to see all or individual sections of poster. 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Do not use a font smaller than 24 except than for captions under pictures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Make sure to keep your relevant text under the proper section headers</a:t>
            </a:r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C5622C45-CB5B-B242-9C5B-1EAECF28155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 txBox="1"/>
          <p:nvPr/>
        </p:nvSpPr>
        <p:spPr>
          <a:xfrm>
            <a:off x="32956013" y="6597870"/>
            <a:ext cx="9569200" cy="769441"/>
          </a:xfrm>
          <a:prstGeom prst="rect">
            <a:avLst/>
          </a:prstGeom>
          <a:solidFill>
            <a:srgbClr val="74000B"/>
          </a:solidFill>
          <a:effectLst/>
        </p:spPr>
        <p:txBody>
          <a:bodyPr wrap="square" lIns="182880" rtlCol="0" anchor="ctr" anchorCtr="0">
            <a:noAutofit/>
          </a:bodyPr>
          <a:lstStyle/>
          <a:p>
            <a:r>
              <a:rPr lang="en-GB" sz="40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Highlighted box</a:t>
            </a:r>
          </a:p>
        </p:txBody>
      </p:sp>
      <p:sp>
        <p:nvSpPr>
          <p:cNvPr id="34" name="Rectangle 23" descr="A gray box with hex color fill E7E6E6, a bulleted list with black text, and a heading row with white text and a garnet background.">
            <a:extLst>
              <a:ext uri="{FF2B5EF4-FFF2-40B4-BE49-F238E27FC236}">
                <a16:creationId xmlns:a16="http://schemas.microsoft.com/office/drawing/2014/main" id="{8555D958-BFAF-7440-AF45-EE189A6CD369}"/>
              </a:ext>
            </a:extLst>
          </p:cNvPr>
          <p:cNvSpPr>
            <a:spLocks noChangeArrowheads="1"/>
          </p:cNvSpPr>
          <p:nvPr/>
        </p:nvSpPr>
        <p:spPr bwMode="auto">
          <a:xfrm>
            <a:off x="32946869" y="7367311"/>
            <a:ext cx="9575804" cy="5375379"/>
          </a:xfrm>
          <a:prstGeom prst="rect">
            <a:avLst/>
          </a:prstGeom>
          <a:solidFill>
            <a:srgbClr val="E7E6E6"/>
          </a:solidFill>
          <a:ln w="57150" cmpd="thinThick">
            <a:noFill/>
            <a:miter lim="800000"/>
            <a:headEnd/>
            <a:tailEnd/>
          </a:ln>
          <a:effectLst/>
        </p:spPr>
        <p:txBody>
          <a:bodyPr wrap="square" lIns="365760" tIns="365760" rIns="365760" bIns="365760">
            <a:noAutofit/>
          </a:bodyPr>
          <a:lstStyle/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This box can be used to highlight a particularly important element or conclusion.</a:t>
            </a:r>
          </a:p>
          <a:p>
            <a:pPr marL="571500" indent="-571500">
              <a:buFont typeface="Arial" panose="020B0604020202020204" pitchFamily="34" charset="0"/>
              <a:buChar char="•"/>
            </a:pPr>
            <a:r>
              <a:rPr lang="en-US" altLang="en-US" sz="3600" dirty="0">
                <a:latin typeface="Arial" panose="020B0604020202020204" pitchFamily="34" charset="0"/>
                <a:cs typeface="Arial" panose="020B0604020202020204" pitchFamily="34" charset="0"/>
              </a:rPr>
              <a:t>Use only one highlighted box per layout.</a:t>
            </a: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2F73D38B-C0C0-E445-91CA-20A96BB8E412}"/>
              </a:ext>
            </a:extLst>
          </p:cNvPr>
          <p:cNvPicPr>
            <a:picLocks noChangeAspect="1"/>
          </p:cNvPicPr>
          <p:nvPr/>
        </p:nvPicPr>
        <p:blipFill>
          <a:blip r:embed="rId3"/>
          <a:srcRect/>
          <a:stretch/>
        </p:blipFill>
        <p:spPr>
          <a:xfrm>
            <a:off x="33703530" y="30126217"/>
            <a:ext cx="7599897" cy="151082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5314863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search Template 1 (four column)" id="{69B549C7-F8CE-7143-AA4E-C64621EED507}" vid="{05126EFE-3EB5-D344-9782-DE5E64EFE7EB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</TotalTime>
  <Words>207</Words>
  <Application>Microsoft Macintosh PowerPoint</Application>
  <PresentationFormat>Custom</PresentationFormat>
  <Paragraphs>21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Research Poster Template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Jessica Fields</dc:creator>
  <cp:lastModifiedBy>Phillips, Liz</cp:lastModifiedBy>
  <cp:revision>3</cp:revision>
  <cp:lastPrinted>2019-12-05T13:16:31Z</cp:lastPrinted>
  <dcterms:created xsi:type="dcterms:W3CDTF">2020-10-12T18:25:40Z</dcterms:created>
  <dcterms:modified xsi:type="dcterms:W3CDTF">2022-11-09T18:20:17Z</dcterms:modified>
</cp:coreProperties>
</file>

<file path=docProps/thumbnail.jpeg>
</file>